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20B0604020202020204" charset="0"/>
      <p:regular r:id="rId11"/>
    </p:embeddedFont>
    <p:embeddedFont>
      <p:font typeface="等线" panose="02010600030101010101" pitchFamily="2" charset="-122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Heebo Light" panose="020B0604020202020204" charset="-79"/>
      <p:regular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0609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375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C端用户增长策略：案例与实战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1214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4819769"/>
            <a:ext cx="347663" cy="3476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270040" y="4795242"/>
            <a:ext cx="198977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作者：ed edwin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399"/>
            <a:ext cx="79376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私域流量运营：用户精细化运营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用户分层策略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新用户：1元体验，吸引尝鲜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轻度用户：单次付费，引导使用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中度用户：包月会员，增加粘性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重度用户：包年会员，最大化价值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私域矩阵建设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用户社群：不同用户群体精准触达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企业微信：提供个性化服务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微信公众号：优质内容沉淀</a:t>
            </a:r>
            <a:endParaRPr lang="en-US" sz="1750" dirty="0"/>
          </a:p>
        </p:txBody>
      </p:sp>
      <p:sp>
        <p:nvSpPr>
          <p:cNvPr id="12" name="矩形 11"/>
          <p:cNvSpPr/>
          <p:nvPr/>
        </p:nvSpPr>
        <p:spPr>
          <a:xfrm>
            <a:off x="12654116" y="7767484"/>
            <a:ext cx="1868129" cy="462116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186" y="1202293"/>
            <a:ext cx="7280910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私域运营案例：提升转化与互动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8186" y="2398514"/>
            <a:ext cx="468035" cy="468035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5828" y="2476500"/>
            <a:ext cx="112633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4223" y="2398514"/>
            <a:ext cx="2600682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新人7天养成计划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404223" y="2848332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Day1：1元体验+入群，快速上手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404223" y="3306008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Day2-3：功能指导，提升使用率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404223" y="3763685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Day4-5：专家答疑，解决问题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404223" y="4221361"/>
            <a:ext cx="3063835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Day6-7：会员权益体验，激发付费意愿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676061" y="2398514"/>
            <a:ext cx="468035" cy="468035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821436" y="2476500"/>
            <a:ext cx="177284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5352098" y="2398514"/>
            <a:ext cx="2600682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会员专属直播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5352098" y="2848332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每周二20:00，提供专业知识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52098" y="3306008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特邀专家，权威解读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352098" y="3763685"/>
            <a:ext cx="306383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互动答疑，解决用户困惑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28186" y="5329118"/>
            <a:ext cx="468035" cy="468035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74157" y="5407104"/>
            <a:ext cx="175974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1404223" y="5329118"/>
            <a:ext cx="2600682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健康打卡活动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1404223" y="5778937"/>
            <a:ext cx="701159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连续打卡，激励用户坚持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404223" y="6236613"/>
            <a:ext cx="701159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社群互动，增强用户粘性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404223" y="6694289"/>
            <a:ext cx="701159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专家点评，提供专业建议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96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内容营销矩阵：全方位触达用户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50733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小红书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791545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健康科普，打造专业形象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280190" y="4290536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以用户视角，分享真实体验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507337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228421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抖音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0228421" y="3791545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短视频，快速吸睛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0228421" y="4290536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专业知识，以趣味方式呈现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33388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280190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公众号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6280190" y="6618089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深度文章，提供专业解读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6280190" y="7117080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吸引用户关注，建立信任关系</a:t>
            </a:r>
            <a:endParaRPr lang="en-US" sz="1750" dirty="0"/>
          </a:p>
        </p:txBody>
      </p:sp>
      <p:sp>
        <p:nvSpPr>
          <p:cNvPr id="16" name="矩形 15"/>
          <p:cNvSpPr/>
          <p:nvPr/>
        </p:nvSpPr>
        <p:spPr>
          <a:xfrm>
            <a:off x="12654116" y="7767484"/>
            <a:ext cx="1868129" cy="462116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75241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内容策略实例：案例分析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24182"/>
            <a:ext cx="3664863" cy="2683073"/>
          </a:xfrm>
          <a:prstGeom prst="roundRect">
            <a:avLst>
              <a:gd name="adj" fmla="val 355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2586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小红书爆款案例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274903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标题：《苹果手表测出房颤，救了我爸一命》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61092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互动：10w+点赞，2000+收藏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410991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转化：3000+新用户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2024182"/>
            <a:ext cx="3664863" cy="2683073"/>
          </a:xfrm>
          <a:prstGeom prst="roundRect">
            <a:avLst>
              <a:gd name="adj" fmla="val 355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919901" y="22586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抖音数据案例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919901" y="2749034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系列：《1分钟读懂心电图》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19901" y="324802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播放：单条平均10w+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199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涨粉：5000+/月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93790" y="4934069"/>
            <a:ext cx="7556421" cy="2320171"/>
          </a:xfrm>
          <a:prstGeom prst="roundRect">
            <a:avLst>
              <a:gd name="adj" fmla="val 410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公众号数据案例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主题：《心电图异常自查手册》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28224" y="615791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阅读：3w+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28224" y="665690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转化：500+新用户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64543"/>
            <a:ext cx="6236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内容营销策略：关键要素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53645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2323743" y="535364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2083832" y="50984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77547" y="5183505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020604" y="6374368"/>
            <a:ext cx="26368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用户洞察：了解用户需求和痛点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41181" y="535364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0" name="Shape 7"/>
          <p:cNvSpPr/>
          <p:nvPr/>
        </p:nvSpPr>
        <p:spPr>
          <a:xfrm>
            <a:off x="5401270" y="50984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559743" y="5183505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4337923" y="6374368"/>
            <a:ext cx="26369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内容创作：优质内容吸引用户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958620" y="535364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4" name="Shape 11"/>
          <p:cNvSpPr/>
          <p:nvPr/>
        </p:nvSpPr>
        <p:spPr>
          <a:xfrm>
            <a:off x="8718709" y="50984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877895" y="5183505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655362" y="6374368"/>
            <a:ext cx="26369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平台选择：选择合适的平台传播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2276058" y="535364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8" name="Shape 15"/>
          <p:cNvSpPr/>
          <p:nvPr/>
        </p:nvSpPr>
        <p:spPr>
          <a:xfrm>
            <a:off x="12036147" y="50984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2178784" y="5183505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10972800" y="6374368"/>
            <a:ext cx="26369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数据分析：评估效果，优化策略</a:t>
            </a:r>
            <a:endParaRPr lang="en-US" sz="1750" dirty="0"/>
          </a:p>
        </p:txBody>
      </p:sp>
      <p:sp>
        <p:nvSpPr>
          <p:cNvPr id="21" name="矩形 20"/>
          <p:cNvSpPr/>
          <p:nvPr/>
        </p:nvSpPr>
        <p:spPr>
          <a:xfrm>
            <a:off x="12654116" y="7767484"/>
            <a:ext cx="1868129" cy="462116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8682"/>
            <a:ext cx="6071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C端用户增长：关键指标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509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新增用户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通过私域流量运营和内容营销，实现用户增长目标。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0509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1489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用户活跃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3573185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提升用户参与度，增强品牌粘性。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09277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$100K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666548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收入增长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80190" y="661499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通过用户付费转化，实现商业目标。</a:t>
            </a:r>
            <a:endParaRPr lang="en-US" sz="1750" dirty="0"/>
          </a:p>
        </p:txBody>
      </p:sp>
      <p:sp>
        <p:nvSpPr>
          <p:cNvPr id="13" name="矩形 12"/>
          <p:cNvSpPr/>
          <p:nvPr/>
        </p:nvSpPr>
        <p:spPr>
          <a:xfrm>
            <a:off x="12654116" y="7767484"/>
            <a:ext cx="1868129" cy="462116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6071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总结：C端用户增长策略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048953"/>
            <a:ext cx="10239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精准运营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6272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通过用户分层策略，实现精准触达。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469249"/>
            <a:ext cx="16097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内容营销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31738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通过内容矩阵，吸引用户关注。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889546"/>
            <a:ext cx="1599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数据驱动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31738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通过数据分析，不断优化策略。</a:t>
            </a:r>
            <a:endParaRPr lang="en-US" sz="1750" dirty="0"/>
          </a:p>
        </p:txBody>
      </p:sp>
      <p:sp>
        <p:nvSpPr>
          <p:cNvPr id="17" name="矩形 16"/>
          <p:cNvSpPr/>
          <p:nvPr/>
        </p:nvSpPr>
        <p:spPr>
          <a:xfrm>
            <a:off x="12654116" y="7767484"/>
            <a:ext cx="1868129" cy="462116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248</Words>
  <Application>Microsoft Office PowerPoint</Application>
  <PresentationFormat>自定义</PresentationFormat>
  <Paragraphs>89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Montserrat</vt:lpstr>
      <vt:lpstr>Arial</vt:lpstr>
      <vt:lpstr>等线</vt:lpstr>
      <vt:lpstr>Heebo Bold</vt:lpstr>
      <vt:lpstr>Calibri</vt:lpstr>
      <vt:lpstr>Heebo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liliang</cp:lastModifiedBy>
  <cp:revision>2</cp:revision>
  <dcterms:created xsi:type="dcterms:W3CDTF">2025-01-02T09:28:32Z</dcterms:created>
  <dcterms:modified xsi:type="dcterms:W3CDTF">2025-01-02T09:31:36Z</dcterms:modified>
</cp:coreProperties>
</file>